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7" r:id="rId3"/>
    <p:sldId id="257" r:id="rId4"/>
    <p:sldId id="278" r:id="rId5"/>
    <p:sldId id="27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92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7535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op basis van de voor- en achterkant voorspellen wat voor soort boek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‘Circus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is en wat het schrijfdoel van de auteur is.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betekenis van het woord ‘weeïg’ opzoeken in het woordenboek.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bepalen of de woorden ‘minachting’ en ‘respect’ antoniemen zijn.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wat opa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Ephraïm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aan Micah gaat vertellen.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bedoeld wordt met ‘een knoop in zijn maag’,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waarom Micah dit had en waardoor die werd ontward.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270" y="3837385"/>
            <a:ext cx="1695407" cy="23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42 t/m 55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867512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620967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15091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37" y="3752442"/>
            <a:ext cx="3403397" cy="2226315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53 en 55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 opdracht 6 	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611919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348658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483" y="1990726"/>
            <a:ext cx="1777842" cy="24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79325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56 t/m 70)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2933852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760" y="334010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Invulblad voor de poster invullen volgens het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stappenplan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Begin maken met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poster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398616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480991" y="2322664"/>
            <a:ext cx="4425186" cy="35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Afmaken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730" y="2925014"/>
            <a:ext cx="4063167" cy="26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poster maken voor ons eigen circus.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158" y="1990726"/>
            <a:ext cx="1777842" cy="24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148738"/>
            <a:ext cx="9720619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blz. 71 t/m 84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Poster maken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Bedenken hoe je een maquette kunt knutselen van jullie eigen circus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Poster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Terugblik op de voorspellingen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93570" y="66189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9028011" y="715659"/>
            <a:ext cx="3232523" cy="259016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70" y="2556288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27" y="4412353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26" y="561824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972" y="2590622"/>
            <a:ext cx="5142614" cy="318747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526" y="4303662"/>
            <a:ext cx="1157573" cy="161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791807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5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eeïg (weeïge)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minachting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dosering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937" y="3302309"/>
            <a:ext cx="2103063" cy="297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35797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Maatjeswerk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750769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t/m 22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749" y="111159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336596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2873117"/>
            <a:ext cx="498306" cy="473075"/>
          </a:xfrm>
          <a:prstGeom prst="rect">
            <a:avLst/>
          </a:prstGeom>
        </p:spPr>
      </p:pic>
      <p:sp>
        <p:nvSpPr>
          <p:cNvPr id="18" name="Tekstvak 12"/>
          <p:cNvSpPr txBox="1"/>
          <p:nvPr/>
        </p:nvSpPr>
        <p:spPr>
          <a:xfrm>
            <a:off x="5131513" y="4293919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13 en 22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4874771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6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213966"/>
            <a:ext cx="54736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Samenwerkvaardigheid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303" y="3448967"/>
            <a:ext cx="3268042" cy="2137774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213966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5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66173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3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 de gegeven verwijswoorden aangeven waarnaar verwezen wordt.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aangeven of de vraag een opzoekvraag of nadenkvraag is en uitleggen waarom.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studiewijzer ‘Mijn beroep is…’ invullen voor een </a:t>
            </a:r>
            <a:r>
              <a:rPr lang="nl-NL" sz="2000" i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korporaal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159" y="2606279"/>
            <a:ext cx="1777842" cy="24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23 t/m 41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410" y="3233825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6132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66047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317" y="3437468"/>
            <a:ext cx="3665945" cy="2398060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33 t/m 41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Het beroep ‘</a:t>
            </a:r>
            <a:r>
              <a:rPr lang="nl-NL" sz="2000" i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korporaal’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661731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343746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999" y="1449388"/>
            <a:ext cx="10946651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uitleggen wat er met de uitspraak ‘En zoals zijn tante zich gedroeg, had hij het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net zo goed op de maan kunnen laten liggen’ bedoeld wordt.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hoe Jenny en de leerkracht zullen reageren als Micah de voorwerpen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van de Inca’s vergeten is.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808" y="2914055"/>
            <a:ext cx="1777842" cy="24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3094</TotalTime>
  <Words>1144</Words>
  <Application>Microsoft Office PowerPoint</Application>
  <PresentationFormat>Widescreen</PresentationFormat>
  <Paragraphs>288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215</cp:revision>
  <dcterms:created xsi:type="dcterms:W3CDTF">2017-07-26T14:05:48Z</dcterms:created>
  <dcterms:modified xsi:type="dcterms:W3CDTF">2022-09-11T10:25:45Z</dcterms:modified>
</cp:coreProperties>
</file>